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3" r:id="rId1"/>
  </p:sldMasterIdLst>
  <p:notesMasterIdLst>
    <p:notesMasterId r:id="rId8"/>
  </p:notesMasterIdLst>
  <p:sldIdLst>
    <p:sldId id="370" r:id="rId2"/>
    <p:sldId id="371" r:id="rId3"/>
    <p:sldId id="372" r:id="rId4"/>
    <p:sldId id="373" r:id="rId5"/>
    <p:sldId id="374" r:id="rId6"/>
    <p:sldId id="375" r:id="rId7"/>
  </p:sldIdLst>
  <p:sldSz cx="9144000" cy="6858000" type="screen4x3"/>
  <p:notesSz cx="6858000" cy="9144000"/>
  <p:defaultTextStyle>
    <a:defPPr>
      <a:defRPr lang="en-US"/>
    </a:defPPr>
    <a:lvl1pPr algn="l" rtl="0" eaLnBrk="0" fontAlgn="base" hangingPunct="0">
      <a:spcBef>
        <a:spcPct val="0"/>
      </a:spcBef>
      <a:spcAft>
        <a:spcPct val="0"/>
      </a:spcAft>
      <a:defRPr sz="2400" kern="1200" baseline="-25000">
        <a:solidFill>
          <a:schemeClr val="tx1"/>
        </a:solidFill>
        <a:latin typeface="Abadi MT Condensed Extra Bold" charset="0"/>
        <a:ea typeface="ＭＳ Ｐゴシック" charset="0"/>
        <a:cs typeface="ＭＳ Ｐゴシック" charset="0"/>
      </a:defRPr>
    </a:lvl1pPr>
    <a:lvl2pPr marL="457200" algn="l" rtl="0" eaLnBrk="0" fontAlgn="base" hangingPunct="0">
      <a:spcBef>
        <a:spcPct val="0"/>
      </a:spcBef>
      <a:spcAft>
        <a:spcPct val="0"/>
      </a:spcAft>
      <a:defRPr sz="2400" kern="1200" baseline="-25000">
        <a:solidFill>
          <a:schemeClr val="tx1"/>
        </a:solidFill>
        <a:latin typeface="Abadi MT Condensed Extra Bold" charset="0"/>
        <a:ea typeface="ＭＳ Ｐゴシック" charset="0"/>
        <a:cs typeface="ＭＳ Ｐゴシック" charset="0"/>
      </a:defRPr>
    </a:lvl2pPr>
    <a:lvl3pPr marL="914400" algn="l" rtl="0" eaLnBrk="0" fontAlgn="base" hangingPunct="0">
      <a:spcBef>
        <a:spcPct val="0"/>
      </a:spcBef>
      <a:spcAft>
        <a:spcPct val="0"/>
      </a:spcAft>
      <a:defRPr sz="2400" kern="1200" baseline="-25000">
        <a:solidFill>
          <a:schemeClr val="tx1"/>
        </a:solidFill>
        <a:latin typeface="Abadi MT Condensed Extra Bold" charset="0"/>
        <a:ea typeface="ＭＳ Ｐゴシック" charset="0"/>
        <a:cs typeface="ＭＳ Ｐゴシック" charset="0"/>
      </a:defRPr>
    </a:lvl3pPr>
    <a:lvl4pPr marL="1371600" algn="l" rtl="0" eaLnBrk="0" fontAlgn="base" hangingPunct="0">
      <a:spcBef>
        <a:spcPct val="0"/>
      </a:spcBef>
      <a:spcAft>
        <a:spcPct val="0"/>
      </a:spcAft>
      <a:defRPr sz="2400" kern="1200" baseline="-25000">
        <a:solidFill>
          <a:schemeClr val="tx1"/>
        </a:solidFill>
        <a:latin typeface="Abadi MT Condensed Extra Bold" charset="0"/>
        <a:ea typeface="ＭＳ Ｐゴシック" charset="0"/>
        <a:cs typeface="ＭＳ Ｐゴシック" charset="0"/>
      </a:defRPr>
    </a:lvl4pPr>
    <a:lvl5pPr marL="1828800" algn="l" rtl="0" eaLnBrk="0" fontAlgn="base" hangingPunct="0">
      <a:spcBef>
        <a:spcPct val="0"/>
      </a:spcBef>
      <a:spcAft>
        <a:spcPct val="0"/>
      </a:spcAft>
      <a:defRPr sz="2400" kern="1200" baseline="-25000">
        <a:solidFill>
          <a:schemeClr val="tx1"/>
        </a:solidFill>
        <a:latin typeface="Abadi MT Condensed Extra Bold" charset="0"/>
        <a:ea typeface="ＭＳ Ｐゴシック" charset="0"/>
        <a:cs typeface="ＭＳ Ｐゴシック" charset="0"/>
      </a:defRPr>
    </a:lvl5pPr>
    <a:lvl6pPr marL="2286000" algn="l" defTabSz="457200" rtl="0" eaLnBrk="1" latinLnBrk="0" hangingPunct="1">
      <a:defRPr sz="2400" kern="1200" baseline="-25000">
        <a:solidFill>
          <a:schemeClr val="tx1"/>
        </a:solidFill>
        <a:latin typeface="Abadi MT Condensed Extra Bold" charset="0"/>
        <a:ea typeface="ＭＳ Ｐゴシック" charset="0"/>
        <a:cs typeface="ＭＳ Ｐゴシック" charset="0"/>
      </a:defRPr>
    </a:lvl6pPr>
    <a:lvl7pPr marL="2743200" algn="l" defTabSz="457200" rtl="0" eaLnBrk="1" latinLnBrk="0" hangingPunct="1">
      <a:defRPr sz="2400" kern="1200" baseline="-25000">
        <a:solidFill>
          <a:schemeClr val="tx1"/>
        </a:solidFill>
        <a:latin typeface="Abadi MT Condensed Extra Bold" charset="0"/>
        <a:ea typeface="ＭＳ Ｐゴシック" charset="0"/>
        <a:cs typeface="ＭＳ Ｐゴシック" charset="0"/>
      </a:defRPr>
    </a:lvl7pPr>
    <a:lvl8pPr marL="3200400" algn="l" defTabSz="457200" rtl="0" eaLnBrk="1" latinLnBrk="0" hangingPunct="1">
      <a:defRPr sz="2400" kern="1200" baseline="-25000">
        <a:solidFill>
          <a:schemeClr val="tx1"/>
        </a:solidFill>
        <a:latin typeface="Abadi MT Condensed Extra Bold" charset="0"/>
        <a:ea typeface="ＭＳ Ｐゴシック" charset="0"/>
        <a:cs typeface="ＭＳ Ｐゴシック" charset="0"/>
      </a:defRPr>
    </a:lvl8pPr>
    <a:lvl9pPr marL="3657600" algn="l" defTabSz="457200" rtl="0" eaLnBrk="1" latinLnBrk="0" hangingPunct="1">
      <a:defRPr sz="2400" kern="1200" baseline="-25000">
        <a:solidFill>
          <a:schemeClr val="tx1"/>
        </a:solidFill>
        <a:latin typeface="Abadi MT Condensed Extra Bold"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14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baseline="0" smtClean="0">
                <a:latin typeface="Century Gothic" charset="0"/>
              </a:defRPr>
            </a:lvl1pPr>
          </a:lstStyle>
          <a:p>
            <a:pPr>
              <a:defRPr/>
            </a:pPr>
            <a:endParaRPr lang="en-US"/>
          </a:p>
        </p:txBody>
      </p:sp>
      <p:sp>
        <p:nvSpPr>
          <p:cNvPr id="220163"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baseline="0" smtClean="0">
                <a:latin typeface="Century Gothic" charset="0"/>
              </a:defRPr>
            </a:lvl1pPr>
          </a:lstStyle>
          <a:p>
            <a:pPr>
              <a:defRPr/>
            </a:pPr>
            <a:endParaRPr lang="en-US"/>
          </a:p>
        </p:txBody>
      </p:sp>
      <p:sp>
        <p:nvSpPr>
          <p:cNvPr id="2201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20165"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20166"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baseline="0" smtClean="0">
                <a:latin typeface="Century Gothic" charset="0"/>
              </a:defRPr>
            </a:lvl1pPr>
          </a:lstStyle>
          <a:p>
            <a:pPr>
              <a:defRPr/>
            </a:pPr>
            <a:endParaRPr lang="en-US"/>
          </a:p>
        </p:txBody>
      </p:sp>
      <p:sp>
        <p:nvSpPr>
          <p:cNvPr id="220167"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baseline="0" smtClean="0">
                <a:latin typeface="Century Gothic" charset="0"/>
              </a:defRPr>
            </a:lvl1pPr>
          </a:lstStyle>
          <a:p>
            <a:pPr>
              <a:defRPr/>
            </a:pPr>
            <a:fld id="{4241C8B0-EB96-B242-AC77-E29F789532FD}" type="slidenum">
              <a:rPr lang="en-US"/>
              <a:pPr>
                <a:defRPr/>
              </a:pPr>
              <a:t>‹#›</a:t>
            </a:fld>
            <a:endParaRPr lang="en-US"/>
          </a:p>
        </p:txBody>
      </p:sp>
    </p:spTree>
    <p:extLst>
      <p:ext uri="{BB962C8B-B14F-4D97-AF65-F5344CB8AC3E}">
        <p14:creationId xmlns:p14="http://schemas.microsoft.com/office/powerpoint/2010/main" val="2839556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entury Gothic"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Century Gothic"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Century Gothic"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Century Gothic"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Century Gothic"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88F65-4FBA-974E-8B45-6230B50DA2FE}" type="slidenum">
              <a:rPr lang="en-US" smtClean="0"/>
              <a:t>2</a:t>
            </a:fld>
            <a:endParaRPr lang="en-US"/>
          </a:p>
        </p:txBody>
      </p:sp>
    </p:spTree>
    <p:extLst>
      <p:ext uri="{BB962C8B-B14F-4D97-AF65-F5344CB8AC3E}">
        <p14:creationId xmlns:p14="http://schemas.microsoft.com/office/powerpoint/2010/main" val="52662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White </a:t>
            </a:r>
            <a:r>
              <a:rPr lang="en-US" dirty="0" smtClean="0"/>
              <a:t>dots</a:t>
            </a:r>
            <a:r>
              <a:rPr lang="en-US" baseline="0" dirty="0" smtClean="0"/>
              <a:t> = prey, red dots = predators.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model </a:t>
            </a:r>
            <a:r>
              <a:rPr lang="en-US" baseline="0" dirty="0" smtClean="0"/>
              <a:t>individual </a:t>
            </a:r>
            <a:r>
              <a:rPr lang="en-US" dirty="0" smtClean="0"/>
              <a:t>organisms with a visual system, an artificial brain that controls it, and muscles that make them move.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Play video.</a:t>
            </a:r>
          </a:p>
        </p:txBody>
      </p:sp>
      <p:sp>
        <p:nvSpPr>
          <p:cNvPr id="4" name="Slide Number Placeholder 3"/>
          <p:cNvSpPr>
            <a:spLocks noGrp="1"/>
          </p:cNvSpPr>
          <p:nvPr>
            <p:ph type="sldNum" sz="quarter" idx="10"/>
          </p:nvPr>
        </p:nvSpPr>
        <p:spPr/>
        <p:txBody>
          <a:bodyPr/>
          <a:lstStyle/>
          <a:p>
            <a:fld id="{B4A88F65-4FBA-974E-8B45-6230B50DA2FE}" type="slidenum">
              <a:rPr lang="en-US" smtClean="0"/>
              <a:t>3</a:t>
            </a:fld>
            <a:endParaRPr lang="en-US"/>
          </a:p>
        </p:txBody>
      </p:sp>
    </p:spTree>
    <p:extLst>
      <p:ext uri="{BB962C8B-B14F-4D97-AF65-F5344CB8AC3E}">
        <p14:creationId xmlns:p14="http://schemas.microsoft.com/office/powerpoint/2010/main" val="317849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evolve the behavior of these organisms</a:t>
            </a:r>
            <a:r>
              <a:rPr lang="en-US" dirty="0" smtClean="0"/>
              <a:t>,</a:t>
            </a:r>
            <a:r>
              <a:rPr lang="en-US" baseline="0" dirty="0" smtClean="0"/>
              <a:t> where prey that survive longer and predators that consume more prey produce more offspring. So as time goes on, we see prey evolve better defensive strategies against the predator, and predators evolve more efficient hunting strategies</a:t>
            </a:r>
          </a:p>
        </p:txBody>
      </p:sp>
      <p:sp>
        <p:nvSpPr>
          <p:cNvPr id="4" name="Slide Number Placeholder 3"/>
          <p:cNvSpPr>
            <a:spLocks noGrp="1"/>
          </p:cNvSpPr>
          <p:nvPr>
            <p:ph type="sldNum" sz="quarter" idx="10"/>
          </p:nvPr>
        </p:nvSpPr>
        <p:spPr/>
        <p:txBody>
          <a:bodyPr/>
          <a:lstStyle/>
          <a:p>
            <a:fld id="{B4A88F65-4FBA-974E-8B45-6230B50DA2FE}" type="slidenum">
              <a:rPr lang="en-US" smtClean="0"/>
              <a:t>4</a:t>
            </a:fld>
            <a:endParaRPr lang="en-US"/>
          </a:p>
        </p:txBody>
      </p:sp>
    </p:spTree>
    <p:extLst>
      <p:ext uri="{BB962C8B-B14F-4D97-AF65-F5344CB8AC3E}">
        <p14:creationId xmlns:p14="http://schemas.microsoft.com/office/powerpoint/2010/main" val="3178497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nice part about these evolutionary digital models is that w</a:t>
            </a:r>
            <a:r>
              <a:rPr lang="en-US" dirty="0" smtClean="0"/>
              <a:t>e</a:t>
            </a:r>
            <a:r>
              <a:rPr lang="en-US" baseline="0" dirty="0" smtClean="0"/>
              <a:t> can use them </a:t>
            </a:r>
            <a:r>
              <a:rPr lang="en-US" dirty="0" smtClean="0"/>
              <a:t>to </a:t>
            </a:r>
            <a:r>
              <a:rPr lang="en-US" dirty="0" smtClean="0"/>
              <a:t>rapidly </a:t>
            </a:r>
            <a:r>
              <a:rPr lang="en-US" i="0" dirty="0" smtClean="0"/>
              <a:t>explore</a:t>
            </a:r>
            <a:r>
              <a:rPr lang="en-US" i="1" dirty="0" smtClean="0"/>
              <a:t> </a:t>
            </a:r>
            <a:r>
              <a:rPr lang="en-US" dirty="0" smtClean="0"/>
              <a:t>these </a:t>
            </a:r>
            <a:r>
              <a:rPr lang="en-US" dirty="0" smtClean="0"/>
              <a:t>hypotheses about the evolution of swarming behavior.</a:t>
            </a:r>
          </a:p>
        </p:txBody>
      </p:sp>
      <p:sp>
        <p:nvSpPr>
          <p:cNvPr id="4" name="Slide Number Placeholder 3"/>
          <p:cNvSpPr>
            <a:spLocks noGrp="1"/>
          </p:cNvSpPr>
          <p:nvPr>
            <p:ph type="sldNum" sz="quarter" idx="10"/>
          </p:nvPr>
        </p:nvSpPr>
        <p:spPr/>
        <p:txBody>
          <a:bodyPr/>
          <a:lstStyle/>
          <a:p>
            <a:fld id="{B4A88F65-4FBA-974E-8B45-6230B50DA2FE}" type="slidenum">
              <a:rPr lang="en-US" smtClean="0"/>
              <a:t>5</a:t>
            </a:fld>
            <a:endParaRPr lang="en-US"/>
          </a:p>
        </p:txBody>
      </p:sp>
    </p:spTree>
    <p:extLst>
      <p:ext uri="{BB962C8B-B14F-4D97-AF65-F5344CB8AC3E}">
        <p14:creationId xmlns:p14="http://schemas.microsoft.com/office/powerpoint/2010/main" val="317849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 name="Oval 10"/>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8" name="Oval 11"/>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9" name="Oval 12"/>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 name="Oval 13"/>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1" name="Oval 14"/>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2" name="Oval 15"/>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3" name="Oval 16"/>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 name="Oval 17"/>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5" name="Oval 18"/>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6" name="Oval 19"/>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7" name="Oval 20"/>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8" name="Oval 21"/>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9" name="Oval 22"/>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0" name="Oval 23"/>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1" name="Oval 24"/>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2" name="Oval 25"/>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3" name="Oval 26"/>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4" name="Oval 27"/>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5" name="Oval 28"/>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6" name="Oval 29"/>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7" name="Oval 30"/>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8" name="Oval 31"/>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29" name="Oval 32"/>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0" name="Oval 33"/>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1" name="Oval 34"/>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2" name="Oval 35"/>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3" name="Oval 36"/>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4" name="Oval 37"/>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5" name="Oval 38"/>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36" name="Oval 39"/>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79203" name="Rectangle 3"/>
          <p:cNvSpPr>
            <a:spLocks noGrp="1" noChangeArrowheads="1"/>
          </p:cNvSpPr>
          <p:nvPr>
            <p:ph type="ctrTitle"/>
          </p:nvPr>
        </p:nvSpPr>
        <p:spPr>
          <a:xfrm>
            <a:off x="315913" y="466725"/>
            <a:ext cx="6781800" cy="2133600"/>
          </a:xfrm>
        </p:spPr>
        <p:txBody>
          <a:bodyPr/>
          <a:lstStyle>
            <a:lvl1pPr algn="r">
              <a:defRPr sz="4800"/>
            </a:lvl1pPr>
          </a:lstStyle>
          <a:p>
            <a:pPr lvl="0"/>
            <a:r>
              <a:rPr lang="en-US" noProof="0" smtClean="0"/>
              <a:t>Click to edit Master title style</a:t>
            </a:r>
          </a:p>
        </p:txBody>
      </p:sp>
      <p:sp>
        <p:nvSpPr>
          <p:cNvPr id="179204" name="Rectangle 4"/>
          <p:cNvSpPr>
            <a:spLocks noGrp="1" noChangeArrowheads="1"/>
          </p:cNvSpPr>
          <p:nvPr>
            <p:ph type="subTitle" idx="1"/>
          </p:nvPr>
        </p:nvSpPr>
        <p:spPr>
          <a:xfrm>
            <a:off x="849313" y="3049588"/>
            <a:ext cx="6248400" cy="2362200"/>
          </a:xfrm>
        </p:spPr>
        <p:txBody>
          <a:bodyPr/>
          <a:lstStyle>
            <a:lvl1pPr marL="0" indent="0" algn="r">
              <a:buFont typeface="Wingdings" charset="0"/>
              <a:buNone/>
              <a:defRPr sz="3200"/>
            </a:lvl1pPr>
          </a:lstStyle>
          <a:p>
            <a:pPr lvl="0"/>
            <a:r>
              <a:rPr lang="en-US" noProof="0" smtClean="0"/>
              <a:t>Click to edit Master subtitle style</a:t>
            </a:r>
          </a:p>
        </p:txBody>
      </p:sp>
      <p:sp>
        <p:nvSpPr>
          <p:cNvPr id="38" name="Rectangle 5"/>
          <p:cNvSpPr>
            <a:spLocks noGrp="1" noChangeArrowheads="1"/>
          </p:cNvSpPr>
          <p:nvPr>
            <p:ph type="dt" sz="half" idx="10"/>
          </p:nvPr>
        </p:nvSpPr>
        <p:spPr/>
        <p:txBody>
          <a:bodyPr/>
          <a:lstStyle>
            <a:lvl1pPr>
              <a:defRPr smtClean="0"/>
            </a:lvl1pPr>
          </a:lstStyle>
          <a:p>
            <a:pPr>
              <a:defRPr/>
            </a:pPr>
            <a:endParaRPr lang="en-US"/>
          </a:p>
        </p:txBody>
      </p:sp>
      <p:sp>
        <p:nvSpPr>
          <p:cNvPr id="39" name="Rectangle 6"/>
          <p:cNvSpPr>
            <a:spLocks noGrp="1" noChangeArrowheads="1"/>
          </p:cNvSpPr>
          <p:nvPr>
            <p:ph type="ftr" sz="quarter" idx="11"/>
          </p:nvPr>
        </p:nvSpPr>
        <p:spPr/>
        <p:txBody>
          <a:bodyPr/>
          <a:lstStyle>
            <a:lvl1pPr>
              <a:defRPr smtClean="0"/>
            </a:lvl1pPr>
          </a:lstStyle>
          <a:p>
            <a:pPr>
              <a:defRPr/>
            </a:pPr>
            <a:endParaRPr lang="en-US"/>
          </a:p>
        </p:txBody>
      </p:sp>
      <p:sp>
        <p:nvSpPr>
          <p:cNvPr id="40" name="Rectangle 7"/>
          <p:cNvSpPr>
            <a:spLocks noGrp="1" noChangeArrowheads="1"/>
          </p:cNvSpPr>
          <p:nvPr>
            <p:ph type="sldNum" sz="quarter" idx="12"/>
          </p:nvPr>
        </p:nvSpPr>
        <p:spPr/>
        <p:txBody>
          <a:bodyPr/>
          <a:lstStyle>
            <a:lvl1pPr>
              <a:defRPr smtClean="0"/>
            </a:lvl1pPr>
          </a:lstStyle>
          <a:p>
            <a:pPr>
              <a:defRPr/>
            </a:pPr>
            <a:fld id="{BCA04158-F8DA-9742-A577-B7A1244B0D88}" type="slidenum">
              <a:rPr lang="en-US"/>
              <a:pPr>
                <a:defRPr/>
              </a:pPr>
              <a:t>‹#›</a:t>
            </a:fld>
            <a:endParaRPr lang="en-US"/>
          </a:p>
        </p:txBody>
      </p:sp>
    </p:spTree>
    <p:extLst>
      <p:ext uri="{BB962C8B-B14F-4D97-AF65-F5344CB8AC3E}">
        <p14:creationId xmlns:p14="http://schemas.microsoft.com/office/powerpoint/2010/main" val="444128687"/>
      </p:ext>
    </p:extLst>
  </p:cSld>
  <p:clrMapOvr>
    <a:masterClrMapping/>
  </p:clrMapOvr>
  <p:transition xmlns:p14="http://schemas.microsoft.com/office/powerpoint/2010/mai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BA9961C8-80EA-4E41-A2F5-89FE5CAE3594}" type="slidenum">
              <a:rPr lang="en-US"/>
              <a:pPr>
                <a:defRPr/>
              </a:pPr>
              <a:t>‹#›</a:t>
            </a:fld>
            <a:endParaRPr lang="en-US"/>
          </a:p>
        </p:txBody>
      </p:sp>
    </p:spTree>
    <p:extLst>
      <p:ext uri="{BB962C8B-B14F-4D97-AF65-F5344CB8AC3E}">
        <p14:creationId xmlns:p14="http://schemas.microsoft.com/office/powerpoint/2010/main" val="2650781840"/>
      </p:ext>
    </p:extLst>
  </p:cSld>
  <p:clrMapOvr>
    <a:masterClrMapping/>
  </p:clrMapOvr>
  <p:transition xmlns:p14="http://schemas.microsoft.com/office/powerpoint/2010/mai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22238"/>
            <a:ext cx="22098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122238"/>
            <a:ext cx="64770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8600CAB3-F880-D340-9FF5-495368C26EC8}" type="slidenum">
              <a:rPr lang="en-US"/>
              <a:pPr>
                <a:defRPr/>
              </a:pPr>
              <a:t>‹#›</a:t>
            </a:fld>
            <a:endParaRPr lang="en-US"/>
          </a:p>
        </p:txBody>
      </p:sp>
    </p:spTree>
    <p:extLst>
      <p:ext uri="{BB962C8B-B14F-4D97-AF65-F5344CB8AC3E}">
        <p14:creationId xmlns:p14="http://schemas.microsoft.com/office/powerpoint/2010/main" val="2539239642"/>
      </p:ext>
    </p:extLst>
  </p:cSld>
  <p:clrMapOvr>
    <a:masterClrMapping/>
  </p:clrMapOvr>
  <p:transition xmlns:p14="http://schemas.microsoft.com/office/powerpoint/2010/mai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22238"/>
            <a:ext cx="8839200" cy="7921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C3AF6E1B-3A3C-C149-8F16-77F8624742D0}" type="slidenum">
              <a:rPr lang="en-US"/>
              <a:pPr>
                <a:defRPr/>
              </a:pPr>
              <a:t>‹#›</a:t>
            </a:fld>
            <a:endParaRPr lang="en-US"/>
          </a:p>
        </p:txBody>
      </p:sp>
    </p:spTree>
    <p:extLst>
      <p:ext uri="{BB962C8B-B14F-4D97-AF65-F5344CB8AC3E}">
        <p14:creationId xmlns:p14="http://schemas.microsoft.com/office/powerpoint/2010/main" val="229521169"/>
      </p:ext>
    </p:extLst>
  </p:cSld>
  <p:clrMapOvr>
    <a:masterClrMapping/>
  </p:clrMapOvr>
  <p:transition xmlns:p14="http://schemas.microsoft.com/office/powerpoint/2010/mai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122238"/>
            <a:ext cx="8839200" cy="6008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77B947C6-6BB7-3D42-9BCA-A25ABD70FFA4}" type="slidenum">
              <a:rPr lang="en-US"/>
              <a:pPr>
                <a:defRPr/>
              </a:pPr>
              <a:t>‹#›</a:t>
            </a:fld>
            <a:endParaRPr lang="en-US"/>
          </a:p>
        </p:txBody>
      </p:sp>
    </p:spTree>
    <p:extLst>
      <p:ext uri="{BB962C8B-B14F-4D97-AF65-F5344CB8AC3E}">
        <p14:creationId xmlns:p14="http://schemas.microsoft.com/office/powerpoint/2010/main" val="4083586484"/>
      </p:ext>
    </p:extLst>
  </p:cSld>
  <p:clrMapOvr>
    <a:masterClrMapping/>
  </p:clrMapOvr>
  <p:transition xmlns:p14="http://schemas.microsoft.com/office/powerpoint/2010/mai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5EF02BBB-A11A-C047-8412-13B03627AAD9}" type="slidenum">
              <a:rPr lang="en-US"/>
              <a:pPr>
                <a:defRPr/>
              </a:pPr>
              <a:t>‹#›</a:t>
            </a:fld>
            <a:endParaRPr lang="en-US"/>
          </a:p>
        </p:txBody>
      </p:sp>
    </p:spTree>
    <p:extLst>
      <p:ext uri="{BB962C8B-B14F-4D97-AF65-F5344CB8AC3E}">
        <p14:creationId xmlns:p14="http://schemas.microsoft.com/office/powerpoint/2010/main" val="4128016352"/>
      </p:ext>
    </p:extLst>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2218A8A0-BCE6-E94F-8447-FC382D917BAA}" type="slidenum">
              <a:rPr lang="en-US"/>
              <a:pPr>
                <a:defRPr/>
              </a:pPr>
              <a:t>‹#›</a:t>
            </a:fld>
            <a:endParaRPr lang="en-US"/>
          </a:p>
        </p:txBody>
      </p:sp>
    </p:spTree>
    <p:extLst>
      <p:ext uri="{BB962C8B-B14F-4D97-AF65-F5344CB8AC3E}">
        <p14:creationId xmlns:p14="http://schemas.microsoft.com/office/powerpoint/2010/main" val="486706090"/>
      </p:ext>
    </p:extLst>
  </p:cSld>
  <p:clrMapOvr>
    <a:masterClrMapping/>
  </p:clrMapOvr>
  <p:transition xmlns:p14="http://schemas.microsoft.com/office/powerpoint/2010/mai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10A3EECA-3897-6544-8A68-36884713E14A}" type="slidenum">
              <a:rPr lang="en-US"/>
              <a:pPr>
                <a:defRPr/>
              </a:pPr>
              <a:t>‹#›</a:t>
            </a:fld>
            <a:endParaRPr lang="en-US"/>
          </a:p>
        </p:txBody>
      </p:sp>
    </p:spTree>
    <p:extLst>
      <p:ext uri="{BB962C8B-B14F-4D97-AF65-F5344CB8AC3E}">
        <p14:creationId xmlns:p14="http://schemas.microsoft.com/office/powerpoint/2010/main" val="396819178"/>
      </p:ext>
    </p:extLst>
  </p:cSld>
  <p:clrMapOvr>
    <a:masterClrMapping/>
  </p:clrMapOvr>
  <p:transition xmlns:p14="http://schemas.microsoft.com/office/powerpoint/2010/mai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41783DE5-6AC7-894D-A373-92C302ADFCCC}" type="slidenum">
              <a:rPr lang="en-US"/>
              <a:pPr>
                <a:defRPr/>
              </a:pPr>
              <a:t>‹#›</a:t>
            </a:fld>
            <a:endParaRPr lang="en-US"/>
          </a:p>
        </p:txBody>
      </p:sp>
    </p:spTree>
    <p:extLst>
      <p:ext uri="{BB962C8B-B14F-4D97-AF65-F5344CB8AC3E}">
        <p14:creationId xmlns:p14="http://schemas.microsoft.com/office/powerpoint/2010/main" val="1379074741"/>
      </p:ext>
    </p:extLst>
  </p:cSld>
  <p:clrMapOvr>
    <a:masterClrMapping/>
  </p:clrMapOvr>
  <p:transition xmlns:p14="http://schemas.microsoft.com/office/powerpoint/2010/mai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E5C7A45A-5105-C949-8B72-AFE344EC18BD}" type="slidenum">
              <a:rPr lang="en-US"/>
              <a:pPr>
                <a:defRPr/>
              </a:pPr>
              <a:t>‹#›</a:t>
            </a:fld>
            <a:endParaRPr lang="en-US"/>
          </a:p>
        </p:txBody>
      </p:sp>
    </p:spTree>
    <p:extLst>
      <p:ext uri="{BB962C8B-B14F-4D97-AF65-F5344CB8AC3E}">
        <p14:creationId xmlns:p14="http://schemas.microsoft.com/office/powerpoint/2010/main" val="626296628"/>
      </p:ext>
    </p:extLst>
  </p:cSld>
  <p:clrMapOvr>
    <a:masterClrMapping/>
  </p:clrMapOvr>
  <p:transition xmlns:p14="http://schemas.microsoft.com/office/powerpoint/2010/mai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2A2CADC4-1A4E-4B47-AB2C-1180CEFFCA05}" type="slidenum">
              <a:rPr lang="en-US"/>
              <a:pPr>
                <a:defRPr/>
              </a:pPr>
              <a:t>‹#›</a:t>
            </a:fld>
            <a:endParaRPr lang="en-US"/>
          </a:p>
        </p:txBody>
      </p:sp>
    </p:spTree>
    <p:extLst>
      <p:ext uri="{BB962C8B-B14F-4D97-AF65-F5344CB8AC3E}">
        <p14:creationId xmlns:p14="http://schemas.microsoft.com/office/powerpoint/2010/main" val="3431074120"/>
      </p:ext>
    </p:extLst>
  </p:cSld>
  <p:clrMapOvr>
    <a:masterClrMapping/>
  </p:clrMapOvr>
  <p:transition xmlns:p14="http://schemas.microsoft.com/office/powerpoint/2010/mai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826F299D-DBE3-6342-8BDC-C2AFA219930F}" type="slidenum">
              <a:rPr lang="en-US"/>
              <a:pPr>
                <a:defRPr/>
              </a:pPr>
              <a:t>‹#›</a:t>
            </a:fld>
            <a:endParaRPr lang="en-US"/>
          </a:p>
        </p:txBody>
      </p:sp>
    </p:spTree>
    <p:extLst>
      <p:ext uri="{BB962C8B-B14F-4D97-AF65-F5344CB8AC3E}">
        <p14:creationId xmlns:p14="http://schemas.microsoft.com/office/powerpoint/2010/main" val="2584728948"/>
      </p:ext>
    </p:extLst>
  </p:cSld>
  <p:clrMapOvr>
    <a:masterClrMapping/>
  </p:clrMapOvr>
  <p:transition xmlns:p14="http://schemas.microsoft.com/office/powerpoint/2010/mai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11AB7157-5ABF-3244-B97F-FD75167B5085}" type="slidenum">
              <a:rPr lang="en-US"/>
              <a:pPr>
                <a:defRPr/>
              </a:pPr>
              <a:t>‹#›</a:t>
            </a:fld>
            <a:endParaRPr lang="en-US"/>
          </a:p>
        </p:txBody>
      </p:sp>
    </p:spTree>
    <p:extLst>
      <p:ext uri="{BB962C8B-B14F-4D97-AF65-F5344CB8AC3E}">
        <p14:creationId xmlns:p14="http://schemas.microsoft.com/office/powerpoint/2010/main" val="3254762420"/>
      </p:ext>
    </p:extLst>
  </p:cSld>
  <p:clrMapOvr>
    <a:masterClrMapping/>
  </p:clrMapOvr>
  <p:transition xmlns:p14="http://schemas.microsoft.com/office/powerpoint/2010/main">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title"/>
          </p:nvPr>
        </p:nvSpPr>
        <p:spPr bwMode="auto">
          <a:xfrm>
            <a:off x="152400" y="122238"/>
            <a:ext cx="8839200"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000" baseline="0" smtClean="0">
                <a:latin typeface="+mn-lt"/>
              </a:defRPr>
            </a:lvl1pPr>
          </a:lstStyle>
          <a:p>
            <a:pPr>
              <a:defRPr/>
            </a:pPr>
            <a:endParaRPr lang="en-US"/>
          </a:p>
        </p:txBody>
      </p:sp>
      <p:sp>
        <p:nvSpPr>
          <p:cNvPr id="1030"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defRPr sz="1000" baseline="0" smtClean="0">
                <a:latin typeface="+mn-lt"/>
              </a:defRPr>
            </a:lvl1pPr>
          </a:lstStyle>
          <a:p>
            <a:pPr>
              <a:defRPr/>
            </a:pPr>
            <a:endParaRPr lang="en-US"/>
          </a:p>
        </p:txBody>
      </p:sp>
      <p:sp>
        <p:nvSpPr>
          <p:cNvPr id="1031"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000" baseline="0" smtClean="0">
                <a:latin typeface="+mn-lt"/>
              </a:defRPr>
            </a:lvl1pPr>
          </a:lstStyle>
          <a:p>
            <a:pPr>
              <a:defRPr/>
            </a:pPr>
            <a:fld id="{47E2D6AC-1BBD-E349-B0C2-39E2CBA85596}" type="slidenum">
              <a:rPr lang="en-US"/>
              <a:pPr>
                <a:defRPr/>
              </a:pPr>
              <a:t>‹#›</a:t>
            </a:fld>
            <a:endParaRPr lang="en-US"/>
          </a:p>
        </p:txBody>
      </p:sp>
    </p:spTree>
  </p:cSld>
  <p:clrMap bg1="dk2" tx1="lt1" bg2="dk1" tx2="lt2" accent1="accent1" accent2="accent2" accent3="accent3" accent4="accent4" accent5="accent5" accent6="accent6" hlink="hlink" folHlink="folHlink"/>
  <p:sldLayoutIdLst>
    <p:sldLayoutId id="2147483850"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Lst>
  <p:transition xmlns:p14="http://schemas.microsoft.com/office/powerpoint/2010/main">
    <p:fade thruBlk="1"/>
  </p:transition>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3900" b="1">
          <a:solidFill>
            <a:schemeClr val="tx2"/>
          </a:solidFill>
          <a:latin typeface="+mj-lt"/>
          <a:ea typeface="+mj-ea"/>
          <a:cs typeface="ＭＳ Ｐゴシック" charset="0"/>
        </a:defRPr>
      </a:lvl1pPr>
      <a:lvl2pPr algn="l" rtl="0" eaLnBrk="0" fontAlgn="base" hangingPunct="0">
        <a:spcBef>
          <a:spcPct val="0"/>
        </a:spcBef>
        <a:spcAft>
          <a:spcPct val="0"/>
        </a:spcAft>
        <a:defRPr sz="3900" b="1">
          <a:solidFill>
            <a:schemeClr val="tx2"/>
          </a:solidFill>
          <a:latin typeface="Century Gothic" charset="0"/>
          <a:ea typeface="ＭＳ Ｐゴシック" charset="0"/>
          <a:cs typeface="ＭＳ Ｐゴシック" charset="0"/>
        </a:defRPr>
      </a:lvl2pPr>
      <a:lvl3pPr algn="l" rtl="0" eaLnBrk="0" fontAlgn="base" hangingPunct="0">
        <a:spcBef>
          <a:spcPct val="0"/>
        </a:spcBef>
        <a:spcAft>
          <a:spcPct val="0"/>
        </a:spcAft>
        <a:defRPr sz="3900" b="1">
          <a:solidFill>
            <a:schemeClr val="tx2"/>
          </a:solidFill>
          <a:latin typeface="Century Gothic" charset="0"/>
          <a:ea typeface="ＭＳ Ｐゴシック" charset="0"/>
          <a:cs typeface="ＭＳ Ｐゴシック" charset="0"/>
        </a:defRPr>
      </a:lvl3pPr>
      <a:lvl4pPr algn="l" rtl="0" eaLnBrk="0" fontAlgn="base" hangingPunct="0">
        <a:spcBef>
          <a:spcPct val="0"/>
        </a:spcBef>
        <a:spcAft>
          <a:spcPct val="0"/>
        </a:spcAft>
        <a:defRPr sz="3900" b="1">
          <a:solidFill>
            <a:schemeClr val="tx2"/>
          </a:solidFill>
          <a:latin typeface="Century Gothic" charset="0"/>
          <a:ea typeface="ＭＳ Ｐゴシック" charset="0"/>
          <a:cs typeface="ＭＳ Ｐゴシック" charset="0"/>
        </a:defRPr>
      </a:lvl4pPr>
      <a:lvl5pPr algn="l" rtl="0" eaLnBrk="0" fontAlgn="base" hangingPunct="0">
        <a:spcBef>
          <a:spcPct val="0"/>
        </a:spcBef>
        <a:spcAft>
          <a:spcPct val="0"/>
        </a:spcAft>
        <a:defRPr sz="3900" b="1">
          <a:solidFill>
            <a:schemeClr val="tx2"/>
          </a:solidFill>
          <a:latin typeface="Century Gothic" charset="0"/>
          <a:ea typeface="ＭＳ Ｐゴシック" charset="0"/>
          <a:cs typeface="ＭＳ Ｐゴシック" charset="0"/>
        </a:defRPr>
      </a:lvl5pPr>
      <a:lvl6pPr marL="457200" algn="l" rtl="0" fontAlgn="base">
        <a:spcBef>
          <a:spcPct val="0"/>
        </a:spcBef>
        <a:spcAft>
          <a:spcPct val="0"/>
        </a:spcAft>
        <a:defRPr sz="3900" b="1">
          <a:solidFill>
            <a:schemeClr val="tx2"/>
          </a:solidFill>
          <a:latin typeface="Century Gothic" charset="0"/>
          <a:ea typeface="ＭＳ Ｐゴシック" charset="0"/>
        </a:defRPr>
      </a:lvl6pPr>
      <a:lvl7pPr marL="914400" algn="l" rtl="0" fontAlgn="base">
        <a:spcBef>
          <a:spcPct val="0"/>
        </a:spcBef>
        <a:spcAft>
          <a:spcPct val="0"/>
        </a:spcAft>
        <a:defRPr sz="3900" b="1">
          <a:solidFill>
            <a:schemeClr val="tx2"/>
          </a:solidFill>
          <a:latin typeface="Century Gothic" charset="0"/>
          <a:ea typeface="ＭＳ Ｐゴシック" charset="0"/>
        </a:defRPr>
      </a:lvl7pPr>
      <a:lvl8pPr marL="1371600" algn="l" rtl="0" fontAlgn="base">
        <a:spcBef>
          <a:spcPct val="0"/>
        </a:spcBef>
        <a:spcAft>
          <a:spcPct val="0"/>
        </a:spcAft>
        <a:defRPr sz="3900" b="1">
          <a:solidFill>
            <a:schemeClr val="tx2"/>
          </a:solidFill>
          <a:latin typeface="Century Gothic" charset="0"/>
          <a:ea typeface="ＭＳ Ｐゴシック" charset="0"/>
        </a:defRPr>
      </a:lvl8pPr>
      <a:lvl9pPr marL="1828800" algn="l" rtl="0" fontAlgn="base">
        <a:spcBef>
          <a:spcPct val="0"/>
        </a:spcBef>
        <a:spcAft>
          <a:spcPct val="0"/>
        </a:spcAft>
        <a:defRPr sz="3900" b="1">
          <a:solidFill>
            <a:schemeClr val="tx2"/>
          </a:solidFill>
          <a:latin typeface="Century Gothic" charset="0"/>
          <a:ea typeface="ＭＳ Ｐゴシック" charset="0"/>
        </a:defRPr>
      </a:lvl9pPr>
    </p:titleStyle>
    <p:bodyStyle>
      <a:lvl1pPr marL="342900" indent="-342900" algn="l" rtl="0" eaLnBrk="0" fontAlgn="base" hangingPunct="0">
        <a:spcBef>
          <a:spcPct val="20000"/>
        </a:spcBef>
        <a:spcAft>
          <a:spcPct val="0"/>
        </a:spcAft>
        <a:buClr>
          <a:schemeClr val="folHlink"/>
        </a:buClr>
        <a:buSzPct val="60000"/>
        <a:buFont typeface="Wingdings" charset="0"/>
        <a:buChar char="l"/>
        <a:defRPr sz="3000">
          <a:solidFill>
            <a:schemeClr val="tx1"/>
          </a:solidFill>
          <a:latin typeface="+mn-lt"/>
          <a:ea typeface="+mn-ea"/>
          <a:cs typeface="ＭＳ Ｐゴシック" charset="0"/>
        </a:defRPr>
      </a:lvl1pPr>
      <a:lvl2pPr marL="692150" indent="-347663" algn="l" rtl="0" eaLnBrk="0" fontAlgn="base" hangingPunct="0">
        <a:spcBef>
          <a:spcPct val="20000"/>
        </a:spcBef>
        <a:spcAft>
          <a:spcPct val="0"/>
        </a:spcAft>
        <a:buClr>
          <a:schemeClr val="accent1"/>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2"/>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charset="0"/>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ov"/><Relationship Id="rId2" Type="http://schemas.openxmlformats.org/officeDocument/2006/relationships/video" Target="../media/media1.mo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2.mov"/><Relationship Id="rId2" Type="http://schemas.openxmlformats.org/officeDocument/2006/relationships/video" Target="../media/media2.mo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3.xml"/><Relationship Id="rId5" Type="http://schemas.openxmlformats.org/officeDocument/2006/relationships/image" Target="../media/image3.png"/><Relationship Id="rId1" Type="http://schemas.microsoft.com/office/2007/relationships/media" Target="../media/media3.mov"/><Relationship Id="rId2" Type="http://schemas.openxmlformats.org/officeDocument/2006/relationships/video" Target="../media/media3.mo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xml"/><Relationship Id="rId5" Type="http://schemas.openxmlformats.org/officeDocument/2006/relationships/image" Target="../media/image4.png"/><Relationship Id="rId1" Type="http://schemas.microsoft.com/office/2007/relationships/media" Target="../media/media4.mov"/><Relationship Id="rId2" Type="http://schemas.openxmlformats.org/officeDocument/2006/relationships/video" Target="../media/media4.mo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5.png"/><Relationship Id="rId1" Type="http://schemas.microsoft.com/office/2007/relationships/media" Target="../media/media5.mp4"/><Relationship Id="rId2" Type="http://schemas.openxmlformats.org/officeDocument/2006/relationships/video" Target="../media/media5.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Embodied Evolutionary</a:t>
            </a:r>
            <a:br>
              <a:rPr lang="en-US" dirty="0" smtClean="0"/>
            </a:br>
            <a:r>
              <a:rPr lang="en-US" dirty="0" smtClean="0"/>
              <a:t>Digital Models</a:t>
            </a:r>
            <a:endParaRPr lang="en-US" dirty="0"/>
          </a:p>
        </p:txBody>
      </p:sp>
      <p:sp>
        <p:nvSpPr>
          <p:cNvPr id="6" name="Subtitle 5"/>
          <p:cNvSpPr>
            <a:spLocks noGrp="1"/>
          </p:cNvSpPr>
          <p:nvPr>
            <p:ph type="subTitle" idx="1"/>
          </p:nvPr>
        </p:nvSpPr>
        <p:spPr/>
        <p:txBody>
          <a:bodyPr/>
          <a:lstStyle/>
          <a:p>
            <a:r>
              <a:rPr lang="en-US" dirty="0" smtClean="0"/>
              <a:t>Randy Olson</a:t>
            </a:r>
            <a:endParaRPr lang="en-US" dirty="0"/>
          </a:p>
        </p:txBody>
      </p:sp>
      <p:sp>
        <p:nvSpPr>
          <p:cNvPr id="4" name="Slide Number Placeholder 3"/>
          <p:cNvSpPr>
            <a:spLocks noGrp="1"/>
          </p:cNvSpPr>
          <p:nvPr>
            <p:ph type="sldNum" sz="quarter" idx="12"/>
          </p:nvPr>
        </p:nvSpPr>
        <p:spPr/>
        <p:txBody>
          <a:bodyPr/>
          <a:lstStyle/>
          <a:p>
            <a:pPr>
              <a:defRPr/>
            </a:pPr>
            <a:fld id="{5EF02BBB-A11A-C047-8412-13B03627AAD9}" type="slidenum">
              <a:rPr lang="en-US" smtClean="0"/>
              <a:pPr>
                <a:defRPr/>
              </a:pPr>
              <a:t>1</a:t>
            </a:fld>
            <a:endParaRPr lang="en-US"/>
          </a:p>
        </p:txBody>
      </p:sp>
    </p:spTree>
    <p:extLst>
      <p:ext uri="{BB962C8B-B14F-4D97-AF65-F5344CB8AC3E}">
        <p14:creationId xmlns:p14="http://schemas.microsoft.com/office/powerpoint/2010/main" val="99255118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ish schoo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6858000"/>
          </a:xfrm>
          <a:prstGeom prst="rect">
            <a:avLst/>
          </a:prstGeom>
        </p:spPr>
      </p:pic>
    </p:spTree>
    <p:extLst>
      <p:ext uri="{BB962C8B-B14F-4D97-AF65-F5344CB8AC3E}">
        <p14:creationId xmlns:p14="http://schemas.microsoft.com/office/powerpoint/2010/main" val="333507821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warm - LOD 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56700" cy="6870700"/>
          </a:xfrm>
          <a:prstGeom prst="rect">
            <a:avLst/>
          </a:prstGeom>
        </p:spPr>
      </p:pic>
      <p:sp>
        <p:nvSpPr>
          <p:cNvPr id="4" name="TextBox 3"/>
          <p:cNvSpPr txBox="1"/>
          <p:nvPr/>
        </p:nvSpPr>
        <p:spPr>
          <a:xfrm>
            <a:off x="63500" y="6273800"/>
            <a:ext cx="2667000" cy="461665"/>
          </a:xfrm>
          <a:prstGeom prst="rect">
            <a:avLst/>
          </a:prstGeom>
          <a:noFill/>
        </p:spPr>
        <p:txBody>
          <a:bodyPr wrap="square" rtlCol="0">
            <a:spAutoFit/>
          </a:bodyPr>
          <a:lstStyle/>
          <a:p>
            <a:r>
              <a:rPr lang="en-US" sz="2400" dirty="0" smtClean="0">
                <a:solidFill>
                  <a:srgbClr val="FFFFFF"/>
                </a:solidFill>
              </a:rPr>
              <a:t>Generation 1</a:t>
            </a:r>
            <a:endParaRPr lang="en-US" sz="2400" dirty="0">
              <a:solidFill>
                <a:srgbClr val="FFFFFF"/>
              </a:solidFill>
            </a:endParaRPr>
          </a:p>
        </p:txBody>
      </p:sp>
      <p:sp>
        <p:nvSpPr>
          <p:cNvPr id="5" name="Chord 4"/>
          <p:cNvSpPr>
            <a:spLocks noChangeAspect="1"/>
          </p:cNvSpPr>
          <p:nvPr/>
        </p:nvSpPr>
        <p:spPr>
          <a:xfrm rot="11469314">
            <a:off x="3746334" y="3462391"/>
            <a:ext cx="1371600" cy="1371600"/>
          </a:xfrm>
          <a:prstGeom prst="chord">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7322778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50" fill="hold"/>
                                        <p:tgtEl>
                                          <p:spTgt spid="2"/>
                                        </p:tgtEl>
                                      </p:cBhvr>
                                    </p:cmd>
                                  </p:childTnLst>
                                </p:cTn>
                              </p:par>
                              <p:par>
                                <p:cTn id="7" presetID="10" presetClass="exit" presetSubtype="0" fill="hold" grpId="0" nodeType="withEffect">
                                  <p:stCondLst>
                                    <p:cond delay="0"/>
                                  </p:stCondLst>
                                  <p:childTnLst>
                                    <p:animEffect transition="out" filter="fade">
                                      <p:cBhvr>
                                        <p:cTn id="8" dur="10000"/>
                                        <p:tgtEl>
                                          <p:spTgt spid="4"/>
                                        </p:tgtEl>
                                      </p:cBhvr>
                                    </p:animEffect>
                                    <p:set>
                                      <p:cBhvr>
                                        <p:cTn id="9" dur="1" fill="hold">
                                          <p:stCondLst>
                                            <p:cond delay="9999"/>
                                          </p:stCondLst>
                                        </p:cTn>
                                        <p:tgtEl>
                                          <p:spTgt spid="4"/>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repeatCount="indefinite" fill="hold" display="0">
                  <p:stCondLst>
                    <p:cond delay="indefinite"/>
                  </p:stCondLst>
                </p:cTn>
                <p:tgtEl>
                  <p:spTgt spid="2"/>
                </p:tgtEl>
              </p:cMediaNode>
            </p:video>
          </p:childTnLst>
        </p:cTn>
      </p:par>
    </p:tnLst>
    <p:bldLst>
      <p:bldP spid="4"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warm - LOD 2.mo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62288" cy="6876288"/>
          </a:xfrm>
          <a:prstGeom prst="rect">
            <a:avLst/>
          </a:prstGeom>
        </p:spPr>
      </p:pic>
      <p:sp>
        <p:nvSpPr>
          <p:cNvPr id="4" name="TextBox 3"/>
          <p:cNvSpPr txBox="1"/>
          <p:nvPr/>
        </p:nvSpPr>
        <p:spPr>
          <a:xfrm>
            <a:off x="63500" y="6273800"/>
            <a:ext cx="2667000" cy="461665"/>
          </a:xfrm>
          <a:prstGeom prst="rect">
            <a:avLst/>
          </a:prstGeom>
          <a:noFill/>
        </p:spPr>
        <p:txBody>
          <a:bodyPr wrap="square" rtlCol="0">
            <a:spAutoFit/>
          </a:bodyPr>
          <a:lstStyle/>
          <a:p>
            <a:r>
              <a:rPr lang="en-US" sz="2400" dirty="0" smtClean="0">
                <a:solidFill>
                  <a:srgbClr val="FFFFFF"/>
                </a:solidFill>
              </a:rPr>
              <a:t>Generation 100</a:t>
            </a:r>
            <a:endParaRPr lang="en-US" sz="2400" dirty="0">
              <a:solidFill>
                <a:srgbClr val="FFFFFF"/>
              </a:solidFill>
            </a:endParaRPr>
          </a:p>
        </p:txBody>
      </p:sp>
    </p:spTree>
    <p:extLst>
      <p:ext uri="{BB962C8B-B14F-4D97-AF65-F5344CB8AC3E}">
        <p14:creationId xmlns:p14="http://schemas.microsoft.com/office/powerpoint/2010/main" val="98594745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000" fill="hold"/>
                                        <p:tgtEl>
                                          <p:spTgt spid="2"/>
                                        </p:tgtEl>
                                      </p:cBhvr>
                                    </p:cmd>
                                  </p:childTnLst>
                                </p:cTn>
                              </p:par>
                              <p:par>
                                <p:cTn id="7" presetID="10" presetClass="exit" presetSubtype="0" fill="hold" grpId="0" nodeType="withEffect">
                                  <p:stCondLst>
                                    <p:cond delay="0"/>
                                  </p:stCondLst>
                                  <p:childTnLst>
                                    <p:animEffect transition="out" filter="fade">
                                      <p:cBhvr>
                                        <p:cTn id="8" dur="10000"/>
                                        <p:tgtEl>
                                          <p:spTgt spid="4"/>
                                        </p:tgtEl>
                                      </p:cBhvr>
                                    </p:animEffect>
                                    <p:set>
                                      <p:cBhvr>
                                        <p:cTn id="9" dur="1" fill="hold">
                                          <p:stCondLst>
                                            <p:cond delay="9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repeatCount="indefinite" fill="hold" display="0">
                  <p:stCondLst>
                    <p:cond delay="indefinite"/>
                  </p:stCondLst>
                </p:cTn>
                <p:tgtEl>
                  <p:spTgt spid="2"/>
                </p:tgtEl>
              </p:cMediaNode>
            </p:video>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warm - LOD 3.mo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62288" cy="6876288"/>
          </a:xfrm>
          <a:prstGeom prst="rect">
            <a:avLst/>
          </a:prstGeom>
        </p:spPr>
      </p:pic>
      <p:sp>
        <p:nvSpPr>
          <p:cNvPr id="4" name="TextBox 3"/>
          <p:cNvSpPr txBox="1"/>
          <p:nvPr/>
        </p:nvSpPr>
        <p:spPr>
          <a:xfrm>
            <a:off x="63500" y="6273800"/>
            <a:ext cx="2667000" cy="461665"/>
          </a:xfrm>
          <a:prstGeom prst="rect">
            <a:avLst/>
          </a:prstGeom>
          <a:noFill/>
        </p:spPr>
        <p:txBody>
          <a:bodyPr wrap="square" rtlCol="0">
            <a:spAutoFit/>
          </a:bodyPr>
          <a:lstStyle/>
          <a:p>
            <a:r>
              <a:rPr lang="en-US" sz="2400" dirty="0" smtClean="0">
                <a:solidFill>
                  <a:srgbClr val="FFFFFF"/>
                </a:solidFill>
              </a:rPr>
              <a:t>Generation 200</a:t>
            </a:r>
            <a:endParaRPr lang="en-US" sz="2400" dirty="0">
              <a:solidFill>
                <a:srgbClr val="FFFFFF"/>
              </a:solidFill>
            </a:endParaRPr>
          </a:p>
        </p:txBody>
      </p:sp>
    </p:spTree>
    <p:extLst>
      <p:ext uri="{BB962C8B-B14F-4D97-AF65-F5344CB8AC3E}">
        <p14:creationId xmlns:p14="http://schemas.microsoft.com/office/powerpoint/2010/main" val="93274293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500" fill="hold"/>
                                        <p:tgtEl>
                                          <p:spTgt spid="2"/>
                                        </p:tgtEl>
                                      </p:cBhvr>
                                    </p:cmd>
                                  </p:childTnLst>
                                </p:cTn>
                              </p:par>
                              <p:par>
                                <p:cTn id="7" presetID="10" presetClass="exit" presetSubtype="0" fill="hold" grpId="0" nodeType="withEffect">
                                  <p:stCondLst>
                                    <p:cond delay="0"/>
                                  </p:stCondLst>
                                  <p:childTnLst>
                                    <p:animEffect transition="out" filter="fade">
                                      <p:cBhvr>
                                        <p:cTn id="8" dur="10000"/>
                                        <p:tgtEl>
                                          <p:spTgt spid="4"/>
                                        </p:tgtEl>
                                      </p:cBhvr>
                                    </p:animEffect>
                                    <p:set>
                                      <p:cBhvr>
                                        <p:cTn id="9" dur="1" fill="hold">
                                          <p:stCondLst>
                                            <p:cond delay="9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repeatCount="indefinite" fill="hold" display="0">
                  <p:stCondLst>
                    <p:cond delay="indefinite"/>
                  </p:stCondLst>
                </p:cTn>
                <p:tgtEl>
                  <p:spTgt spid="2"/>
                </p:tgtEl>
              </p:cMediaNode>
            </p:video>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E5C7A45A-5105-C949-8B72-AFE344EC18BD}" type="slidenum">
              <a:rPr lang="en-US" smtClean="0"/>
              <a:pPr>
                <a:defRPr/>
              </a:pPr>
              <a:t>6</a:t>
            </a:fld>
            <a:endParaRPr lang="en-US"/>
          </a:p>
        </p:txBody>
      </p:sp>
      <p:pic>
        <p:nvPicPr>
          <p:cNvPr id="4" name="Karl Sims - Evolved Virtual Creatures, Evolution Simulation, 199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383923647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Network">
  <a:themeElements>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fontScheme name="Network">
      <a:majorFont>
        <a:latin typeface="Century Gothic"/>
        <a:ea typeface="ＭＳ Ｐゴシック"/>
        <a:cs typeface=""/>
      </a:majorFont>
      <a:minorFont>
        <a:latin typeface="Century Gothic"/>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25000">
            <a:ln>
              <a:noFill/>
            </a:ln>
            <a:solidFill>
              <a:srgbClr val="000000"/>
            </a:solidFill>
            <a:effectLst/>
            <a:latin typeface="Abadi MT Condensed Extra Bold"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25000">
            <a:ln>
              <a:noFill/>
            </a:ln>
            <a:solidFill>
              <a:srgbClr val="000000"/>
            </a:solidFill>
            <a:effectLst/>
            <a:latin typeface="Abadi MT Condensed Extra Bold" charset="0"/>
            <a:ea typeface="ＭＳ Ｐゴシック" charset="0"/>
            <a:cs typeface="ＭＳ Ｐゴシック" charset="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2004:Templates:Presentations:Designs:Blank Presentation</Template>
  <TotalTime>3201</TotalTime>
  <Words>125</Words>
  <Application>Microsoft Macintosh PowerPoint</Application>
  <PresentationFormat>On-screen Show (4:3)</PresentationFormat>
  <Paragraphs>18</Paragraphs>
  <Slides>6</Slides>
  <Notes>4</Notes>
  <HiddenSlides>0</HiddenSlides>
  <MMClips>5</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Network</vt:lpstr>
      <vt:lpstr>Embodied Evolutionary Digital Models</vt:lpstr>
      <vt:lpstr>PowerPoint Presentation</vt:lpstr>
      <vt:lpstr>PowerPoint Presentation</vt:lpstr>
      <vt:lpstr>PowerPoint Presentation</vt:lpstr>
      <vt:lpstr>PowerPoint Presentation</vt:lpstr>
      <vt:lpstr>PowerPoint Presentation</vt:lpstr>
    </vt:vector>
  </TitlesOfParts>
  <Company>V</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_x000e_</dc:title>
  <dc:creator>V</dc:creator>
  <cp:lastModifiedBy>Randy Olson</cp:lastModifiedBy>
  <cp:revision>777</cp:revision>
  <dcterms:created xsi:type="dcterms:W3CDTF">2005-08-22T04:41:28Z</dcterms:created>
  <dcterms:modified xsi:type="dcterms:W3CDTF">2013-11-06T16:06:21Z</dcterms:modified>
</cp:coreProperties>
</file>